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266" y="-90"/>
      </p:cViewPr>
      <p:guideLst>
        <p:guide orient="horz" pos="162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C38F-96BD-4760-9637-3A973123B82E}" type="datetimeFigureOut">
              <a:rPr lang="en-US" smtClean="0"/>
              <a:pPr/>
              <a:t>15-Feb-22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43163"/>
            <a:ext cx="7315200" cy="231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D7622-0E97-4D4E-97EC-E66E4190A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525" y="582300"/>
            <a:ext cx="1782175" cy="15825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6475" y="582300"/>
            <a:ext cx="1981773" cy="15825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15025" y="582300"/>
            <a:ext cx="1981774" cy="158257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15025" y="2593925"/>
            <a:ext cx="1981774" cy="193627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6325" y="2617237"/>
            <a:ext cx="1944574" cy="188964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96475" y="2617237"/>
            <a:ext cx="1913249" cy="1889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3903" y="852"/>
            <a:ext cx="1516193" cy="519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15-Feb-22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3999" cy="503806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4248150"/>
            <a:ext cx="1988185" cy="4950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algn="ctr">
              <a:lnSpc>
                <a:spcPts val="1789"/>
              </a:lnSpc>
              <a:spcBef>
                <a:spcPts val="115"/>
              </a:spcBef>
            </a:pPr>
            <a:r>
              <a:rPr sz="1650" b="1" spc="-20">
                <a:latin typeface="Arial"/>
                <a:cs typeface="Arial"/>
              </a:rPr>
              <a:t>SHREYAS</a:t>
            </a:r>
            <a:r>
              <a:rPr sz="1650" b="1" spc="-50">
                <a:latin typeface="Arial"/>
                <a:cs typeface="Arial"/>
              </a:rPr>
              <a:t> </a:t>
            </a:r>
            <a:r>
              <a:rPr sz="1650" b="1" spc="5" smtClean="0">
                <a:latin typeface="Arial"/>
                <a:cs typeface="Arial"/>
              </a:rPr>
              <a:t>PRABHU</a:t>
            </a:r>
            <a:endParaRPr lang="en-US" sz="1650" b="1" spc="5" dirty="0">
              <a:latin typeface="Arial"/>
              <a:cs typeface="Arial"/>
            </a:endParaRPr>
          </a:p>
          <a:p>
            <a:pPr marL="12700" algn="ctr">
              <a:lnSpc>
                <a:spcPts val="1789"/>
              </a:lnSpc>
              <a:spcBef>
                <a:spcPts val="115"/>
              </a:spcBef>
            </a:pPr>
            <a:r>
              <a:rPr lang="en-US" sz="2000" spc="5" dirty="0" smtClean="0">
                <a:solidFill>
                  <a:srgbClr val="595959"/>
                </a:solidFill>
                <a:latin typeface="Arial MT"/>
                <a:cs typeface="Arial MT"/>
              </a:rPr>
              <a:t>DIRECTOR</a:t>
            </a:r>
            <a:endParaRPr lang="en-US" sz="20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6600" y="4248150"/>
            <a:ext cx="2096135" cy="4950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algn="ctr">
              <a:lnSpc>
                <a:spcPts val="1789"/>
              </a:lnSpc>
              <a:spcBef>
                <a:spcPts val="115"/>
              </a:spcBef>
            </a:pPr>
            <a:r>
              <a:rPr sz="1650" b="1" spc="5">
                <a:latin typeface="Arial"/>
                <a:cs typeface="Arial"/>
              </a:rPr>
              <a:t>ANKIT</a:t>
            </a:r>
            <a:r>
              <a:rPr sz="1650" b="1" spc="-45">
                <a:latin typeface="Arial"/>
                <a:cs typeface="Arial"/>
              </a:rPr>
              <a:t> </a:t>
            </a:r>
            <a:r>
              <a:rPr sz="1650" b="1" spc="-5" smtClean="0">
                <a:latin typeface="Arial"/>
                <a:cs typeface="Arial"/>
              </a:rPr>
              <a:t>CHOUDHARY</a:t>
            </a:r>
            <a:endParaRPr lang="en-US" sz="1650" b="1" spc="5" dirty="0">
              <a:solidFill>
                <a:srgbClr val="595959"/>
              </a:solidFill>
              <a:latin typeface="Arial MT"/>
              <a:cs typeface="Arial"/>
            </a:endParaRPr>
          </a:p>
          <a:p>
            <a:pPr marL="12700" algn="ctr">
              <a:lnSpc>
                <a:spcPts val="1789"/>
              </a:lnSpc>
              <a:spcBef>
                <a:spcPts val="115"/>
              </a:spcBef>
            </a:pPr>
            <a:r>
              <a:rPr lang="en-US" sz="2000" spc="5" dirty="0" smtClean="0">
                <a:solidFill>
                  <a:srgbClr val="595959"/>
                </a:solidFill>
                <a:latin typeface="Arial MT"/>
                <a:cs typeface="Arial MT"/>
              </a:rPr>
              <a:t>DOP</a:t>
            </a:r>
            <a:r>
              <a:rPr lang="en-US" sz="2000" spc="-55" dirty="0" smtClean="0">
                <a:solidFill>
                  <a:srgbClr val="595959"/>
                </a:solidFill>
                <a:latin typeface="Arial MT"/>
                <a:cs typeface="Arial MT"/>
              </a:rPr>
              <a:t> </a:t>
            </a:r>
            <a:r>
              <a:rPr lang="en-US" sz="2000" spc="5" dirty="0" smtClean="0">
                <a:solidFill>
                  <a:srgbClr val="595959"/>
                </a:solidFill>
                <a:latin typeface="Arial MT"/>
                <a:cs typeface="Arial MT"/>
              </a:rPr>
              <a:t>AND</a:t>
            </a:r>
            <a:r>
              <a:rPr lang="en-US" sz="2000" spc="-20" dirty="0" smtClean="0">
                <a:solidFill>
                  <a:srgbClr val="595959"/>
                </a:solidFill>
                <a:latin typeface="Arial MT"/>
                <a:cs typeface="Arial MT"/>
              </a:rPr>
              <a:t> </a:t>
            </a:r>
            <a:r>
              <a:rPr lang="en-US" sz="2000" dirty="0" smtClean="0">
                <a:solidFill>
                  <a:srgbClr val="595959"/>
                </a:solidFill>
                <a:latin typeface="Arial MT"/>
                <a:cs typeface="Arial MT"/>
              </a:rPr>
              <a:t>EDITING</a:t>
            </a:r>
            <a:endParaRPr lang="en-US" sz="20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0800" y="4248150"/>
            <a:ext cx="1738630" cy="500778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ts val="1789"/>
              </a:lnSpc>
              <a:spcBef>
                <a:spcPts val="115"/>
              </a:spcBef>
            </a:pPr>
            <a:r>
              <a:rPr sz="1650" b="1" spc="5">
                <a:latin typeface="Arial"/>
                <a:cs typeface="Arial"/>
              </a:rPr>
              <a:t>PRINCE</a:t>
            </a:r>
            <a:r>
              <a:rPr sz="1650" b="1" spc="-70">
                <a:latin typeface="Arial"/>
                <a:cs typeface="Arial"/>
              </a:rPr>
              <a:t> </a:t>
            </a:r>
            <a:r>
              <a:rPr sz="1650" b="1" spc="5" smtClean="0">
                <a:latin typeface="Arial"/>
                <a:cs typeface="Arial"/>
              </a:rPr>
              <a:t>JOSEPH</a:t>
            </a:r>
            <a:endParaRPr lang="en-US" sz="1650" b="1" spc="5" dirty="0">
              <a:latin typeface="Arial"/>
              <a:cs typeface="Arial"/>
            </a:endParaRPr>
          </a:p>
          <a:p>
            <a:pPr algn="ctr">
              <a:lnSpc>
                <a:spcPts val="1789"/>
              </a:lnSpc>
              <a:spcBef>
                <a:spcPts val="115"/>
              </a:spcBef>
            </a:pPr>
            <a:r>
              <a:rPr lang="en-US" sz="2000" spc="5" dirty="0" smtClean="0">
                <a:solidFill>
                  <a:srgbClr val="595959"/>
                </a:solidFill>
                <a:latin typeface="Arial MT"/>
                <a:cs typeface="Arial MT"/>
              </a:rPr>
              <a:t>MUSIC</a:t>
            </a:r>
            <a:endParaRPr lang="en-US" sz="20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rcRect t="12878" b="12305"/>
          <a:stretch>
            <a:fillRect/>
          </a:stretch>
        </p:blipFill>
        <p:spPr>
          <a:xfrm>
            <a:off x="318125" y="285750"/>
            <a:ext cx="2425075" cy="38100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93975" y="285750"/>
            <a:ext cx="2686899" cy="382904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48650" y="285750"/>
            <a:ext cx="2617174" cy="3829046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3903" y="852"/>
            <a:ext cx="1145540" cy="519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pc="20" dirty="0"/>
              <a:t>CAST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0073" y="2256239"/>
            <a:ext cx="759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Manju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15833" y="2256239"/>
            <a:ext cx="942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Amulya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2871" y="2256239"/>
            <a:ext cx="11531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Sinchana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715" y="4730415"/>
            <a:ext cx="8718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Kishan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6417" y="4730415"/>
            <a:ext cx="1053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Lakshan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6357" y="4730415"/>
            <a:ext cx="7308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Anish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18</Words>
  <Application>Microsoft Office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CAST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</dc:title>
  <cp:lastModifiedBy>basic1</cp:lastModifiedBy>
  <cp:revision>13</cp:revision>
  <dcterms:created xsi:type="dcterms:W3CDTF">2022-02-14T17:18:46Z</dcterms:created>
  <dcterms:modified xsi:type="dcterms:W3CDTF">2022-02-15T09:58:47Z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