
<file path=[Content_Types].xml><?xml version="1.0" encoding="utf-8"?>
<Types xmlns="http://schemas.openxmlformats.org/package/2006/content-types"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22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CB9CB-AE7A-4B9A-9740-017B1385EAF6}" type="datetimeFigureOut">
              <a:rPr lang="en-US" smtClean="0"/>
              <a:pPr/>
              <a:t>15-Feb-22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43163"/>
            <a:ext cx="7315200" cy="2314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25EC1-C490-452E-872F-C201629CE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15-Feb-22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15-Feb-22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15-Feb-22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15-Feb-22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15-Feb-22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59694" y="149966"/>
            <a:ext cx="1224610" cy="481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15-Feb-22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772" y="0"/>
            <a:ext cx="8875226" cy="5143499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0872" y="4268370"/>
            <a:ext cx="1988185" cy="4826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ts val="1789"/>
              </a:lnSpc>
              <a:spcBef>
                <a:spcPts val="115"/>
              </a:spcBef>
            </a:pPr>
            <a:r>
              <a:rPr sz="1650" b="1" spc="-20" dirty="0">
                <a:latin typeface="Arial"/>
                <a:cs typeface="Arial"/>
              </a:rPr>
              <a:t>SHREYAS</a:t>
            </a:r>
            <a:r>
              <a:rPr sz="1650" b="1" spc="-50" dirty="0">
                <a:latin typeface="Arial"/>
                <a:cs typeface="Arial"/>
              </a:rPr>
              <a:t> </a:t>
            </a:r>
            <a:r>
              <a:rPr sz="1650" b="1" spc="5" dirty="0">
                <a:latin typeface="Arial"/>
                <a:cs typeface="Arial"/>
              </a:rPr>
              <a:t>PRABHU</a:t>
            </a:r>
            <a:endParaRPr sz="1650">
              <a:latin typeface="Arial"/>
              <a:cs typeface="Arial"/>
            </a:endParaRPr>
          </a:p>
          <a:p>
            <a:pPr marL="480695">
              <a:lnSpc>
                <a:spcPts val="1789"/>
              </a:lnSpc>
            </a:pPr>
            <a:r>
              <a:rPr sz="1650" spc="5" dirty="0">
                <a:solidFill>
                  <a:srgbClr val="595959"/>
                </a:solidFill>
                <a:latin typeface="Arial MT"/>
                <a:cs typeface="Arial MT"/>
              </a:rPr>
              <a:t>(Director)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18389" y="4268370"/>
            <a:ext cx="2096135" cy="4826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ts val="1789"/>
              </a:lnSpc>
              <a:spcBef>
                <a:spcPts val="115"/>
              </a:spcBef>
            </a:pPr>
            <a:r>
              <a:rPr sz="1650" b="1" spc="5" dirty="0">
                <a:latin typeface="Arial"/>
                <a:cs typeface="Arial"/>
              </a:rPr>
              <a:t>ANKIT</a:t>
            </a:r>
            <a:r>
              <a:rPr sz="1650" b="1" spc="-45" dirty="0">
                <a:latin typeface="Arial"/>
                <a:cs typeface="Arial"/>
              </a:rPr>
              <a:t> </a:t>
            </a:r>
            <a:r>
              <a:rPr sz="1650" b="1" spc="-5" dirty="0">
                <a:latin typeface="Arial"/>
                <a:cs typeface="Arial"/>
              </a:rPr>
              <a:t>CHOUDHARY</a:t>
            </a:r>
            <a:endParaRPr sz="1650">
              <a:latin typeface="Arial"/>
              <a:cs typeface="Arial"/>
            </a:endParaRPr>
          </a:p>
          <a:p>
            <a:pPr marL="226695">
              <a:lnSpc>
                <a:spcPts val="1789"/>
              </a:lnSpc>
            </a:pPr>
            <a:r>
              <a:rPr sz="1650" spc="5" dirty="0">
                <a:solidFill>
                  <a:srgbClr val="595959"/>
                </a:solidFill>
                <a:latin typeface="Arial MT"/>
                <a:cs typeface="Arial MT"/>
              </a:rPr>
              <a:t>(DOP</a:t>
            </a:r>
            <a:r>
              <a:rPr sz="1650" spc="-5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650" spc="5" dirty="0">
                <a:solidFill>
                  <a:srgbClr val="595959"/>
                </a:solidFill>
                <a:latin typeface="Arial MT"/>
                <a:cs typeface="Arial MT"/>
              </a:rPr>
              <a:t>and</a:t>
            </a:r>
            <a:r>
              <a:rPr sz="165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650" dirty="0">
                <a:solidFill>
                  <a:srgbClr val="595959"/>
                </a:solidFill>
                <a:latin typeface="Arial MT"/>
                <a:cs typeface="Arial MT"/>
              </a:rPr>
              <a:t>Editing)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22141" y="4268370"/>
            <a:ext cx="1738630" cy="4826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algn="ctr">
              <a:lnSpc>
                <a:spcPts val="1789"/>
              </a:lnSpc>
              <a:spcBef>
                <a:spcPts val="115"/>
              </a:spcBef>
            </a:pPr>
            <a:r>
              <a:rPr sz="1650" b="1" spc="5" dirty="0">
                <a:latin typeface="Arial"/>
                <a:cs typeface="Arial"/>
              </a:rPr>
              <a:t>PRINCE</a:t>
            </a:r>
            <a:r>
              <a:rPr sz="1650" b="1" spc="-70" dirty="0">
                <a:latin typeface="Arial"/>
                <a:cs typeface="Arial"/>
              </a:rPr>
              <a:t> </a:t>
            </a:r>
            <a:r>
              <a:rPr sz="1650" b="1" spc="5" dirty="0">
                <a:latin typeface="Arial"/>
                <a:cs typeface="Arial"/>
              </a:rPr>
              <a:t>JOSEPH</a:t>
            </a:r>
            <a:endParaRPr sz="1650">
              <a:latin typeface="Arial"/>
              <a:cs typeface="Arial"/>
            </a:endParaRPr>
          </a:p>
          <a:p>
            <a:pPr marR="10795" algn="ctr">
              <a:lnSpc>
                <a:spcPts val="1789"/>
              </a:lnSpc>
            </a:pPr>
            <a:r>
              <a:rPr sz="1650" spc="5" dirty="0">
                <a:solidFill>
                  <a:srgbClr val="595959"/>
                </a:solidFill>
                <a:latin typeface="Arial MT"/>
                <a:cs typeface="Arial MT"/>
              </a:rPr>
              <a:t>(Music)</a:t>
            </a:r>
            <a:endParaRPr sz="165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125" y="244524"/>
            <a:ext cx="2322725" cy="38702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93975" y="244524"/>
            <a:ext cx="2686899" cy="38702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48650" y="244524"/>
            <a:ext cx="2617174" cy="3870272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5049" y="2567711"/>
            <a:ext cx="1433830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b="1" spc="-5" dirty="0">
                <a:solidFill>
                  <a:srgbClr val="595959"/>
                </a:solidFill>
                <a:latin typeface="Arial"/>
                <a:cs typeface="Arial"/>
              </a:rPr>
              <a:t>Subramanya</a:t>
            </a:r>
            <a:endParaRPr sz="18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7548" y="2567711"/>
            <a:ext cx="886460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b="1" spc="-5" dirty="0">
                <a:solidFill>
                  <a:srgbClr val="595959"/>
                </a:solidFill>
                <a:latin typeface="Arial"/>
                <a:cs typeface="Arial"/>
              </a:rPr>
              <a:t>Nikhil.S</a:t>
            </a:r>
            <a:endParaRPr sz="18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39257" y="2567711"/>
            <a:ext cx="1236345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b="1" spc="-5" dirty="0">
                <a:solidFill>
                  <a:srgbClr val="595959"/>
                </a:solidFill>
                <a:latin typeface="Arial"/>
                <a:cs typeface="Arial"/>
              </a:rPr>
              <a:t>Ganesha.S</a:t>
            </a:r>
            <a:endParaRPr sz="18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96237" y="2567711"/>
            <a:ext cx="1930400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b="1" spc="-5" dirty="0">
                <a:solidFill>
                  <a:srgbClr val="595959"/>
                </a:solidFill>
                <a:latin typeface="Arial"/>
                <a:cs typeface="Arial"/>
              </a:rPr>
              <a:t>Bharathi</a:t>
            </a:r>
            <a:r>
              <a:rPr sz="1850" b="1" spc="-8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50" b="1" spc="-5" dirty="0">
                <a:solidFill>
                  <a:srgbClr val="595959"/>
                </a:solidFill>
                <a:latin typeface="Arial"/>
                <a:cs typeface="Arial"/>
              </a:rPr>
              <a:t>Hurugal</a:t>
            </a:r>
            <a:endParaRPr sz="185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600" y="882800"/>
            <a:ext cx="1437323" cy="16198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57368" y="882800"/>
            <a:ext cx="1562409" cy="161985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39374" y="882800"/>
            <a:ext cx="1697349" cy="161985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959694" y="149966"/>
            <a:ext cx="1058545" cy="4813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20" dirty="0"/>
              <a:t>CAST</a:t>
            </a: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05750" y="884019"/>
            <a:ext cx="1697352" cy="161863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9600" y="2963249"/>
            <a:ext cx="1225051" cy="161985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36925" y="2963250"/>
            <a:ext cx="1581423" cy="161985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43166" y="4730415"/>
            <a:ext cx="9290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595959"/>
                </a:solidFill>
                <a:latin typeface="Arial"/>
                <a:cs typeface="Arial"/>
              </a:rPr>
              <a:t>Rakesh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79511" y="4730415"/>
            <a:ext cx="10839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595959"/>
                </a:solidFill>
                <a:latin typeface="Arial"/>
                <a:cs typeface="Arial"/>
              </a:rPr>
              <a:t>Malli</a:t>
            </a:r>
            <a:r>
              <a:rPr sz="2000" b="1" spc="-9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595959"/>
                </a:solidFill>
                <a:latin typeface="Arial"/>
                <a:cs typeface="Arial"/>
              </a:rPr>
              <a:t>Urs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00552" y="4730415"/>
            <a:ext cx="13804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595959"/>
                </a:solidFill>
                <a:latin typeface="Arial"/>
                <a:cs typeface="Arial"/>
              </a:rPr>
              <a:t>Divyashree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36707" y="4730415"/>
            <a:ext cx="179006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595959"/>
                </a:solidFill>
                <a:latin typeface="Arial"/>
                <a:cs typeface="Arial"/>
              </a:rPr>
              <a:t>Mahashantesh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86600" y="4765749"/>
            <a:ext cx="19050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smtClean="0">
                <a:solidFill>
                  <a:srgbClr val="595959"/>
                </a:solidFill>
                <a:latin typeface="Arial"/>
                <a:cs typeface="Arial"/>
              </a:rPr>
              <a:t>Dikshith</a:t>
            </a:r>
            <a:r>
              <a:rPr lang="en-US" sz="2000" b="1" spc="-5" dirty="0" smtClean="0">
                <a:solidFill>
                  <a:srgbClr val="595959"/>
                </a:solidFill>
                <a:latin typeface="Arial"/>
                <a:cs typeface="Arial"/>
              </a:rPr>
              <a:t> C Y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30625" y="2963250"/>
            <a:ext cx="1581423" cy="161985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224325" y="2963250"/>
            <a:ext cx="1581424" cy="161984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0" cstate="print">
            <a:lum bright="10000"/>
          </a:blip>
          <a:srcRect t="11331" r="16667" b="20678"/>
          <a:stretch>
            <a:fillRect/>
          </a:stretch>
        </p:blipFill>
        <p:spPr>
          <a:xfrm>
            <a:off x="7010400" y="2952750"/>
            <a:ext cx="1371600" cy="167640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31</Words>
  <Application>Microsoft Office PowerPoint</Application>
  <PresentationFormat>On-screen Show (16:9)</PresentationFormat>
  <Paragraphs>16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CAST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PRECAUTION                                    Third wave</dc:title>
  <cp:lastModifiedBy>basic1</cp:lastModifiedBy>
  <cp:revision>4</cp:revision>
  <dcterms:created xsi:type="dcterms:W3CDTF">2022-02-14T17:19:09Z</dcterms:created>
  <dcterms:modified xsi:type="dcterms:W3CDTF">2022-02-15T10:01:00Z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